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61" r:id="rId2"/>
    <p:sldMasterId id="2147483736" r:id="rId3"/>
    <p:sldMasterId id="2147483723" r:id="rId4"/>
  </p:sldMasterIdLst>
  <p:notesMasterIdLst>
    <p:notesMasterId r:id="rId11"/>
  </p:notesMasterIdLst>
  <p:sldIdLst>
    <p:sldId id="300" r:id="rId5"/>
    <p:sldId id="258" r:id="rId6"/>
    <p:sldId id="303" r:id="rId7"/>
    <p:sldId id="304" r:id="rId8"/>
    <p:sldId id="305" r:id="rId9"/>
    <p:sldId id="261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330540-A941-4811-9A3D-41AB12626977}">
  <a:tblStyle styleId="{0B330540-A941-4811-9A3D-41AB126269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1237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69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91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160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563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541f7a6d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5541f7a6d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544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alphaModFix amt="3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295E9B-D1D7-41E5-954D-3BF7A1CA02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EU for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A6189F-0685-4936-9ABA-BB8E61106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FCFE56-4C92-4817-BA61-F511DB72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7FF145-CDA6-4363-9CE4-387C524BB4D5}" type="datetime1">
              <a:rPr lang="en-US" smtClean="0"/>
              <a:t>2/6/2020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3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6A9FB2-B943-4B70-918E-A7C546CE2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237910-C41F-4206-8D89-93530BD9E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69788B-321A-4D2B-89CA-FFF09C6EE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C373-DEC5-4792-9A72-ED14B9F4E1D4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0753C6-DD6B-4D34-8154-498CED5D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39452B-1A94-4DE7-BC6B-2DFDF64A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4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B2084-054A-4614-89F6-710DE4E9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F43B0C-2104-4686-BC00-52BB96CA7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D658D2-5A91-4524-A420-C90025B2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DF9A-B0B8-46B8-BD26-60A0C3F4B58D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0ED1C5-5A43-4F8F-9E84-EC007ED9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B774FA-5421-497B-8577-46F81F85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4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88C23-5D05-46CD-BFA4-8CF3F579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87314E-2E61-47CF-AC54-381C6573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A1E58D-A253-44A9-8EB6-79EA077E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AA97-C8D3-4375-9A5F-623C4F2A16D9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B8388A-1070-4EA1-9DF6-AEFA0065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CD7039-4994-420A-B539-660EF4F1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2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0B9B2-5BF6-4B02-8563-D0268E92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32F25D-7F13-4F2B-9AB0-335F7B111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8794E1-21C2-4012-BD3C-1CBDE3CBA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3DE2A5-BFB8-4AF1-B528-86EEF01BF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D755-5AD8-44A1-A4ED-539A1C9C0E29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A53B65-9A71-4504-9B64-0BFE8FA0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5CAB65-F28B-4714-A1BF-7634C45B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83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C8C689-02A4-4C3B-AA2B-1D53028F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A4E4ED-EF5C-4E42-BF82-0C7A7BF93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47D9E1-F54C-44A5-BDCC-E8BDEF202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752620-14FB-4E34-9ECA-5933558C1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BD0DF42-DAED-40D5-986C-4FCFCABB2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0DBC0B-1004-479D-B0EB-CE7FB5704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52F6-7104-4347-A186-4821FC29B046}" type="datetime1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BA6D1F5-BAD6-427C-A133-BD94256B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926B651-C277-430E-B846-E463977F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20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574E30-F280-499B-B12C-A2DFBE66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0ACB99-7F57-4670-8A65-F1DD8DF4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D6E-5C16-4705-B56A-307EA2E42CEF}" type="datetime1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3B8487-49F3-4D26-8C9A-BB6FB5C5D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B195FE-4E55-4A0C-8EBD-5A449E8A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38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1FC26CC-4093-47C1-A977-93A66D01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D8B-E7AE-4957-9BEF-9BE6C80C8C8C}" type="datetime1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223306-25C3-4F4F-8139-4E979B66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B2DC1C-AA62-4D0E-86C1-A48851CB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53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51AAE1-4FCB-4FB5-B887-D6B9E531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B8F044-D396-4DF1-9015-B35ED8BF3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FBDEC9-8049-49D0-8FD8-DEB3B87F3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7F0377-56B7-43D4-8E2E-E03DFDC2B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2423-BA27-40F3-A09D-694B91019295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51948A-8088-46E6-BBAA-E5313A158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E4611A-1E92-4C88-AEC4-0CB1F701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2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/>
          </p:cNvSpPr>
          <p:nvPr/>
        </p:nvSpPr>
        <p:spPr>
          <a:xfrm>
            <a:off x="115119" y="6537870"/>
            <a:ext cx="342081" cy="252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000" b="1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90ACD0-D44F-4FFD-9BE7-A2C594AE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650BDA7-A2A7-48EA-95D9-3AE8A8A64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3123D7-3100-4860-A31C-1BD695035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68B9B4-2DC4-4726-93C8-ACEA9ECB8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C5E-840B-4917-8B90-A7EDA9C75523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71571B-C316-45E0-8B50-16842854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787440-ED29-4819-8A78-7185FF6E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78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2E56C4-C9F6-4896-8185-7E45C2FA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FC96E8-7C3D-4583-8E89-23298513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19DFA8-56E3-4EE5-B8BF-F9F2815A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910D-5A78-45DE-BC4D-7D044A240D54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F5D01E-3EC6-4A2B-8E7E-84FE66C3E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BA691B-0F68-4A2F-8061-B0F8E248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77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083444-CFB5-4757-91D5-8E8F82DC3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3ABF63-040A-4BDA-B465-4E60310B4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8B48B1-2F9F-4D18-A8A9-AE26D0748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862D-039F-4DD7-953B-B471A0FD0138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81A18D-1DD6-42F9-B1F6-CDAD0A0F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9A1AC-B750-4000-AF32-8539A782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47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295E9B-D1D7-41E5-954D-3BF7A1CA02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EU for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A6189F-0685-4936-9ABA-BB8E61106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FCFE56-4C92-4817-BA61-F511DB72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0B67B-A725-4F5E-9623-BA56E447323D}" type="datetime1">
              <a:rPr lang="en-US" smtClean="0"/>
              <a:t>2/6/2020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0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  <a:uFillTx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  <a:uFillTx/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  <a:uFillTx/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  <a:uFillTx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927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/>
          </p:cNvSpPr>
          <p:nvPr/>
        </p:nvSpPr>
        <p:spPr>
          <a:xfrm>
            <a:off x="115119" y="6537870"/>
            <a:ext cx="342081" cy="252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000" b="1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393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uFillTx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uFillTx/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1433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085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799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8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uFillTx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uFillTx/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828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uFillTx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uFillTx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uFillTx/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681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00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4469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3114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295E9B-D1D7-41E5-954D-3BF7A1CA02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EU for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A6189F-0685-4936-9ABA-BB8E61106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FCFE56-4C92-4817-BA61-F511DB72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71B635-50A1-4EBE-B0E9-2ED3DBB4D73B}" type="datetime1">
              <a:rPr lang="en-US" smtClean="0"/>
              <a:t>2/6/2020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AE714C-521E-425D-8627-E1F76D6AD4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23463"/>
            <a:ext cx="2658794" cy="7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59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  <a:uFillTx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  <a:uFillTx/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  <a:uFillTx/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  <a:uFillTx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487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/>
          </p:cNvSpPr>
          <p:nvPr/>
        </p:nvSpPr>
        <p:spPr>
          <a:xfrm>
            <a:off x="115119" y="6537870"/>
            <a:ext cx="342081" cy="252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000" b="1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579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uFillTx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uFillTx/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2020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496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344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916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557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uFillTx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uFillTx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uFillTx/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8427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453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818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28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uFillTx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uFillTx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uFillTx/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9E5966F-20D6-4192-99CB-B2DB4CFE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50C1E3-E244-42AB-9AD7-E0FBFBE42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78D3CA-F791-4F11-9236-768F7074C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C67E3-B57A-43B7-8270-142F025DDA7E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353624-08CC-4E87-BDBD-788C2B3CD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3405BC-7C65-4F99-B67B-7B3709FFA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0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 descr="hor_blaa_stripe.jpg"/>
          <p:cNvPicPr preferRelativeResize="0"/>
          <p:nvPr/>
        </p:nvPicPr>
        <p:blipFill rotWithShape="1">
          <a:blip r:embed="rId14"/>
          <a:srcRect/>
          <a:stretch/>
        </p:blipFill>
        <p:spPr>
          <a:xfrm>
            <a:off x="0" y="6498336"/>
            <a:ext cx="9144000" cy="359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2343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 descr="hor_blaa_stripe.jpg"/>
          <p:cNvPicPr preferRelativeResize="0"/>
          <p:nvPr/>
        </p:nvPicPr>
        <p:blipFill rotWithShape="1">
          <a:blip r:embed="rId14"/>
          <a:srcRect/>
          <a:stretch/>
        </p:blipFill>
        <p:spPr>
          <a:xfrm>
            <a:off x="0" y="6498336"/>
            <a:ext cx="9144000" cy="359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2783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0;p13">
            <a:extLst>
              <a:ext uri="{FF2B5EF4-FFF2-40B4-BE49-F238E27FC236}">
                <a16:creationId xmlns:a16="http://schemas.microsoft.com/office/drawing/2014/main" xmlns="" id="{43E63510-02F7-4FDC-B8CD-4170231A99FC}"/>
              </a:ext>
            </a:extLst>
          </p:cNvPr>
          <p:cNvSpPr txBox="1">
            <a:spLocks/>
          </p:cNvSpPr>
          <p:nvPr/>
        </p:nvSpPr>
        <p:spPr>
          <a:xfrm>
            <a:off x="1000164" y="751538"/>
            <a:ext cx="7772400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2813"/>
            <a:r>
              <a:rPr lang="en-GB" sz="3200" i="1" dirty="0">
                <a:solidFill>
                  <a:schemeClr val="tx1"/>
                </a:solidFill>
                <a:latin typeface="Myriad Pro" pitchFamily="34" charset="0"/>
              </a:rPr>
              <a:t>REFORMING DOCTORAL STUDIES IN MONTENEGRO AND ALBANIA</a:t>
            </a:r>
          </a:p>
          <a:p>
            <a:pPr algn="ctr" defTabSz="912813"/>
            <a:r>
              <a:rPr lang="en-GB" sz="3200" i="1" dirty="0">
                <a:solidFill>
                  <a:schemeClr val="tx1"/>
                </a:solidFill>
                <a:latin typeface="Myriad Pro" pitchFamily="34" charset="0"/>
              </a:rPr>
              <a:t>GOOD PRACTICE PARADIGM</a:t>
            </a:r>
          </a:p>
        </p:txBody>
      </p:sp>
      <p:sp>
        <p:nvSpPr>
          <p:cNvPr id="5" name="Google Shape;51;p13">
            <a:extLst>
              <a:ext uri="{FF2B5EF4-FFF2-40B4-BE49-F238E27FC236}">
                <a16:creationId xmlns:a16="http://schemas.microsoft.com/office/drawing/2014/main" xmlns="" id="{19E24B89-C4FB-4C38-9A66-E44849B5BE08}"/>
              </a:ext>
            </a:extLst>
          </p:cNvPr>
          <p:cNvSpPr txBox="1">
            <a:spLocks/>
          </p:cNvSpPr>
          <p:nvPr/>
        </p:nvSpPr>
        <p:spPr>
          <a:xfrm>
            <a:off x="2600364" y="3429000"/>
            <a:ext cx="3774829" cy="128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nb-NO" sz="1800" dirty="0"/>
              <a:t>Betim Cico </a:t>
            </a:r>
          </a:p>
          <a:p>
            <a:pPr marL="0" indent="0" algn="ctr">
              <a:spcBef>
                <a:spcPts val="0"/>
              </a:spcBef>
            </a:pPr>
            <a:r>
              <a:rPr lang="nb-NO" sz="1800" i="1" dirty="0"/>
              <a:t> bcico@gmail.com</a:t>
            </a:r>
          </a:p>
          <a:p>
            <a:pPr marL="0" indent="0">
              <a:spcBef>
                <a:spcPts val="0"/>
              </a:spcBef>
            </a:pPr>
            <a:r>
              <a:rPr lang="nb-NO" sz="1800" dirty="0"/>
              <a:t> </a:t>
            </a:r>
            <a:endParaRPr lang="nb-NO" dirty="0"/>
          </a:p>
          <a:p>
            <a:pPr marL="0" indent="0">
              <a:spcBef>
                <a:spcPts val="0"/>
              </a:spcBef>
            </a:pPr>
            <a:endParaRPr lang="nb-NO" dirty="0"/>
          </a:p>
          <a:p>
            <a:pPr marL="0" indent="0">
              <a:spcBef>
                <a:spcPts val="0"/>
              </a:spcBef>
            </a:pPr>
            <a:endParaRPr lang="nb-N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ACEE3B-A793-4444-9972-D10FC3DDC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4" y="4807736"/>
            <a:ext cx="4572000" cy="1127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4B2C17-8E44-4DD9-A636-BED87B076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295" y="4807737"/>
            <a:ext cx="3859868" cy="11276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2044F5-92AB-4446-AE1B-160EA46A72B9}"/>
              </a:ext>
            </a:extLst>
          </p:cNvPr>
          <p:cNvSpPr/>
          <p:nvPr/>
        </p:nvSpPr>
        <p:spPr>
          <a:xfrm rot="16200000">
            <a:off x="6496375" y="2378945"/>
            <a:ext cx="448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65F92"/>
                </a:solidFill>
                <a:latin typeface="Cambria" panose="02040503050406030204" pitchFamily="18" charset="0"/>
              </a:rPr>
              <a:t>MARDS TIRANA BILATERAL MEETING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16CB304-526E-4BB4-8FDD-1FE690D964E7}"/>
              </a:ext>
            </a:extLst>
          </p:cNvPr>
          <p:cNvSpPr/>
          <p:nvPr/>
        </p:nvSpPr>
        <p:spPr>
          <a:xfrm>
            <a:off x="3586181" y="5995519"/>
            <a:ext cx="26003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F497D"/>
                </a:solidFill>
                <a:latin typeface="Calibri" panose="020F0502020204030204" pitchFamily="34" charset="0"/>
              </a:rPr>
              <a:t>Date: </a:t>
            </a:r>
            <a:r>
              <a:rPr lang="en-US" dirty="0" smtClean="0">
                <a:solidFill>
                  <a:srgbClr val="365F92"/>
                </a:solidFill>
                <a:latin typeface="Cambria" panose="02040503050406030204" pitchFamily="18" charset="0"/>
              </a:rPr>
              <a:t>0</a:t>
            </a:r>
            <a:r>
              <a:rPr lang="sr-Latn-ME" dirty="0" smtClean="0">
                <a:solidFill>
                  <a:srgbClr val="365F92"/>
                </a:solidFill>
                <a:latin typeface="Cambria" panose="02040503050406030204" pitchFamily="18" charset="0"/>
              </a:rPr>
              <a:t>5.</a:t>
            </a:r>
            <a:r>
              <a:rPr lang="en-US" dirty="0" smtClean="0">
                <a:solidFill>
                  <a:srgbClr val="365F92"/>
                </a:solidFill>
                <a:latin typeface="Cambria" panose="02040503050406030204" pitchFamily="18" charset="0"/>
              </a:rPr>
              <a:t>02.2020 </a:t>
            </a:r>
            <a:endParaRPr lang="en-US" dirty="0">
              <a:solidFill>
                <a:srgbClr val="365F92"/>
              </a:solidFill>
              <a:latin typeface="Cambria" panose="02040503050406030204" pitchFamily="18" charset="0"/>
            </a:endParaRPr>
          </a:p>
          <a:p>
            <a:r>
              <a:rPr lang="en-US" sz="1200" dirty="0">
                <a:solidFill>
                  <a:srgbClr val="1F497D"/>
                </a:solidFill>
                <a:latin typeface="Calibri" panose="020F0502020204030204" pitchFamily="34" charset="0"/>
              </a:rPr>
              <a:t>Place: Tirana Albania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1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7200" y="296496"/>
            <a:ext cx="8229600" cy="71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600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Vienna meeting Activities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uFillTx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30869" y="1196476"/>
            <a:ext cx="7291137" cy="537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Preparation of the Application</a:t>
            </a:r>
          </a:p>
          <a:p>
            <a:pPr marL="114300" indent="0" algn="just">
              <a:buNone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the documents and application for PhD study in </a:t>
            </a:r>
            <a:r>
              <a:rPr lang="sr-Latn-ME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inistry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education.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discussion about this application in frame of MARDS Project…………</a:t>
            </a: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1BEA6B-0BAC-425B-8676-5618CEBC87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706" y="192938"/>
            <a:ext cx="2514600" cy="55506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7200" y="318025"/>
            <a:ext cx="8229600" cy="71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600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Vienna meeting activities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uFillTx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30869" y="1182150"/>
            <a:ext cx="7291137" cy="540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Video-conference System</a:t>
            </a:r>
          </a:p>
          <a:p>
            <a:pPr marL="114300" indent="0" algn="just">
              <a:buNone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the video conference room</a:t>
            </a:r>
          </a:p>
          <a:p>
            <a:pPr algn="just"/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of equipment </a:t>
            </a:r>
          </a:p>
          <a:p>
            <a:pPr algn="just"/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test of the equipment</a:t>
            </a:r>
          </a:p>
          <a:p>
            <a:pPr algn="just"/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the first lesson based on videoconference system.</a:t>
            </a:r>
          </a:p>
          <a:p>
            <a:pPr marL="628650" indent="-514350" algn="just">
              <a:buAutoNum type="arabicPeriod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1BEA6B-0BAC-425B-8676-5618CEBC87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706" y="270056"/>
            <a:ext cx="2514600" cy="55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9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7200" y="373614"/>
            <a:ext cx="8229600" cy="71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600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Vienna meeting Activities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uFillTx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30869" y="1196476"/>
            <a:ext cx="7291137" cy="537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Curricula preparation</a:t>
            </a:r>
          </a:p>
          <a:p>
            <a:pPr marL="114300" indent="0" algn="just">
              <a:buNone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Syllabus preparation – 5 Subjects</a:t>
            </a:r>
          </a:p>
          <a:p>
            <a:pPr algn="just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Research Methods in Tourism</a:t>
            </a:r>
          </a:p>
          <a:p>
            <a:pPr algn="just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Hospitality Inf. Systems &amp; Tech.</a:t>
            </a:r>
          </a:p>
          <a:p>
            <a:pPr algn="just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e-Commerce</a:t>
            </a:r>
          </a:p>
          <a:p>
            <a:pPr algn="just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Hospitality Distribution Channel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Mng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e-CRM</a:t>
            </a:r>
          </a:p>
          <a:p>
            <a:pPr algn="just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Academik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staff involved:</a:t>
            </a:r>
          </a:p>
          <a:p>
            <a:pPr marL="11430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Betim Cico, Prof.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Nikolla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1430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Ozcan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Aslikan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PhD. Elton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Domnori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en-US" sz="2800" b="1" dirty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b="1" dirty="0"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1BEA6B-0BAC-425B-8676-5618CEBC87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706" y="192938"/>
            <a:ext cx="2514600" cy="55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3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7200" y="373614"/>
            <a:ext cx="8229600" cy="71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600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Vienna meeting Activities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uFillTx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30869" y="1196476"/>
            <a:ext cx="7291137" cy="537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Report about the Equipment</a:t>
            </a:r>
          </a:p>
          <a:p>
            <a:pPr marL="114300" indent="0" algn="just">
              <a:buNone/>
            </a:pPr>
            <a:endParaRPr lang="en-US" sz="2800" b="1" dirty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	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Report  for dissemination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en-US" sz="2800" b="1" dirty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en-US" sz="2800" b="1" dirty="0">
                <a:solidFill>
                  <a:schemeClr val="tx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Organization of two-days event on Smart Tourism in 17-18 February, with the invited keynote speakers from Tourism and Technology companies, including Albania, Turkey, Greece..</a:t>
            </a:r>
          </a:p>
          <a:p>
            <a:pPr marL="114300" indent="0" algn="just">
              <a:buNone/>
            </a:pPr>
            <a:endParaRPr b="1" dirty="0"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1BEA6B-0BAC-425B-8676-5618CEBC87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706" y="115820"/>
            <a:ext cx="2514600" cy="55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687800" y="2626795"/>
            <a:ext cx="445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x-none" dirty="0" err="1"/>
              <a:t>Thank</a:t>
            </a:r>
            <a:r>
              <a:rPr lang="x-none" dirty="0"/>
              <a:t> </a:t>
            </a:r>
            <a:r>
              <a:rPr lang="x-none" dirty="0" err="1"/>
              <a:t>you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x-none" dirty="0"/>
              <a:t>Questions?</a:t>
            </a:r>
            <a:endParaRPr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604140" y="2626795"/>
            <a:ext cx="4911028" cy="103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nb-NO" sz="2200" dirty="0"/>
              <a:t/>
            </a:r>
            <a:br>
              <a:rPr lang="nb-NO" sz="2200" dirty="0"/>
            </a:b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969313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136</Words>
  <Application>Microsoft Office PowerPoint</Application>
  <PresentationFormat>On-screen Show (4:3)</PresentationFormat>
  <Paragraphs>46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Myriad Pro</vt:lpstr>
      <vt:lpstr>Office-tema</vt:lpstr>
      <vt:lpstr>3_Custom Design</vt:lpstr>
      <vt:lpstr>4_Office-tema</vt:lpstr>
      <vt:lpstr>3_Office-tema</vt:lpstr>
      <vt:lpstr>PowerPoint Presentation</vt:lpstr>
      <vt:lpstr>Post Vienna meeting Activities </vt:lpstr>
      <vt:lpstr>   Post Vienna meeting activities   </vt:lpstr>
      <vt:lpstr>Post Vienna meeting Activities </vt:lpstr>
      <vt:lpstr>Post Vienna meeting Activities </vt:lpstr>
      <vt:lpstr>Thank you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Aligning Industry Training and Incubators with Learning Outcomes in Software Engineering Capstone Courses</dc:title>
  <dc:creator>User</dc:creator>
  <cp:lastModifiedBy>Tara</cp:lastModifiedBy>
  <cp:revision>59</cp:revision>
  <dcterms:modified xsi:type="dcterms:W3CDTF">2020-02-06T08:22:28Z</dcterms:modified>
</cp:coreProperties>
</file>