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3" r:id="rId2"/>
    <p:sldId id="289" r:id="rId3"/>
    <p:sldId id="288" r:id="rId4"/>
    <p:sldId id="29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EF95-E232-483A-B08A-E0A088B080A7}" type="datetimeFigureOut">
              <a:rPr lang="en-GB" smtClean="0"/>
              <a:t>11/12/2019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AABB1-33D0-490A-8F65-0E2FCBEEC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199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59BD8-427A-43A6-AEE0-A6CAE913F694}" type="datetimeFigureOut">
              <a:rPr lang="en-GB" smtClean="0"/>
              <a:t>11/12/2019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69034-12FB-4A4C-B885-362305F2F5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37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FCDE-7375-41A6-AA58-C5A8488922D6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45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C832D-DA70-4815-903C-E4EC4C980648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30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5B5E6-9999-49CE-B7AE-EB5D93D104CD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3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579E-C215-4D46-9F00-FCE9803D788E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20D-129E-4D9E-A2A0-CE5AE34E94CA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F1A2A-9ECF-4D79-91A4-DAAC98D7228B}" type="datetime1">
              <a:rPr lang="en-GB" smtClean="0"/>
              <a:t>11/12/2019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8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5E0A-BB7C-4686-AA14-D829870E7BD4}" type="datetime1">
              <a:rPr lang="en-GB" smtClean="0"/>
              <a:t>11/12/2019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01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2E2C-97E9-406C-99AF-A30B15C11132}" type="datetime1">
              <a:rPr lang="en-GB" smtClean="0"/>
              <a:t>11/12/2019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67B0-696B-43D6-84E1-A6BFB22C1749}" type="datetime1">
              <a:rPr lang="en-GB" smtClean="0"/>
              <a:t>11/12/2019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10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FD6A-16C4-48AC-BE67-FD7EA4E79F39}" type="datetime1">
              <a:rPr lang="en-GB" smtClean="0"/>
              <a:t>11/12/2019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16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710C-0DB5-41CF-9E53-ADC57AB88758}" type="datetime1">
              <a:rPr lang="en-GB" smtClean="0"/>
              <a:t>11/12/2019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07E5E-4000-4743-BDAD-5F6D44221742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mb.sk/en/research/international-project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/>
              <a:t>Report on UMB MARDS </a:t>
            </a:r>
            <a:r>
              <a:rPr lang="sk-SK" b="1" dirty="0" err="1" smtClean="0"/>
              <a:t>activities</a:t>
            </a:r>
            <a:r>
              <a:rPr lang="sk-SK" b="1" dirty="0" smtClean="0"/>
              <a:t> in 2019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Kamila Borseková &amp; Alexandra Bitušíková</a:t>
            </a:r>
          </a:p>
          <a:p>
            <a:r>
              <a:rPr lang="sk-SK" sz="2400" dirty="0" smtClean="0"/>
              <a:t>Matej </a:t>
            </a:r>
            <a:r>
              <a:rPr lang="sk-SK" sz="2400" dirty="0" err="1" smtClean="0"/>
              <a:t>Bel</a:t>
            </a:r>
            <a:r>
              <a:rPr lang="sk-SK" sz="2400" dirty="0" smtClean="0"/>
              <a:t> </a:t>
            </a:r>
            <a:r>
              <a:rPr lang="sk-SK" sz="2400" dirty="0" err="1" smtClean="0"/>
              <a:t>University</a:t>
            </a:r>
            <a:r>
              <a:rPr lang="sk-SK" sz="2400" dirty="0" smtClean="0"/>
              <a:t> in Banska Bystrica, Slovakia</a:t>
            </a:r>
            <a:endParaRPr lang="sk-SK" sz="2400" dirty="0"/>
          </a:p>
          <a:p>
            <a:r>
              <a:rPr lang="sk-SK" sz="2400" dirty="0" err="1" smtClean="0"/>
              <a:t>Vienna</a:t>
            </a:r>
            <a:r>
              <a:rPr lang="sk-SK" sz="2400" dirty="0" smtClean="0"/>
              <a:t>, 11 December 2019</a:t>
            </a:r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79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in 2019</a:t>
            </a:r>
            <a:endParaRPr lang="en-US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48072" y="134076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sk-SK" dirty="0" smtClean="0"/>
              <a:t> </a:t>
            </a:r>
            <a:r>
              <a:rPr lang="en-US" dirty="0" smtClean="0"/>
              <a:t>Trainings </a:t>
            </a:r>
            <a:r>
              <a:rPr lang="en-US" dirty="0"/>
              <a:t>involvement </a:t>
            </a:r>
            <a:endParaRPr lang="sk-SK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Attendance </a:t>
            </a:r>
            <a:r>
              <a:rPr lang="sk-SK" dirty="0" smtClean="0"/>
              <a:t>on </a:t>
            </a:r>
            <a:r>
              <a:rPr lang="en-US" dirty="0" smtClean="0"/>
              <a:t>2 trainings: 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en-US" dirty="0" smtClean="0"/>
              <a:t>Professional Management of Doctoral Studies, Vienna, 25 – 28 June 2019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en-US" dirty="0" smtClean="0"/>
              <a:t>Professionalization of PhD Supervision, Dubrovnik, 5. – 6. September 2019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Organisation of Training no. 3: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Collaborative Doctoral Programmes, Banska Bystrica, 2. – 5. October 2019 </a:t>
            </a:r>
            <a:endParaRPr lang="sk-SK" dirty="0" smtClean="0"/>
          </a:p>
          <a:p>
            <a:pPr lvl="2">
              <a:buFont typeface="Wingdings" panose="05000000000000000000" pitchFamily="2" charset="2"/>
              <a:buChar char="§"/>
            </a:pPr>
            <a:r>
              <a:rPr lang="sk-SK" dirty="0" err="1" smtClean="0"/>
              <a:t>Introduction</a:t>
            </a:r>
            <a:r>
              <a:rPr lang="sk-SK" dirty="0" smtClean="0"/>
              <a:t> </a:t>
            </a:r>
            <a:r>
              <a:rPr lang="sk-SK" dirty="0" smtClean="0"/>
              <a:t>to </a:t>
            </a:r>
            <a:r>
              <a:rPr lang="sk-SK" dirty="0" err="1" smtClean="0"/>
              <a:t>Transversal</a:t>
            </a:r>
            <a:r>
              <a:rPr lang="sk-SK" dirty="0" smtClean="0"/>
              <a:t> </a:t>
            </a:r>
            <a:r>
              <a:rPr lang="sk-SK" dirty="0" err="1" smtClean="0"/>
              <a:t>Competences</a:t>
            </a:r>
            <a:r>
              <a:rPr lang="sk-SK" dirty="0" smtClean="0"/>
              <a:t> </a:t>
            </a:r>
            <a:endParaRPr lang="sk-SK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/>
              <a:t>WP Involvement – according to work plan </a:t>
            </a:r>
            <a:endParaRPr lang="sk-SK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sk-SK" dirty="0"/>
              <a:t> </a:t>
            </a:r>
            <a:r>
              <a:rPr lang="sk-SK" dirty="0" err="1" smtClean="0"/>
              <a:t>Proposal</a:t>
            </a:r>
            <a:r>
              <a:rPr lang="sk-SK" dirty="0" smtClean="0"/>
              <a:t> of </a:t>
            </a:r>
            <a:r>
              <a:rPr lang="sk-SK" dirty="0" err="1" smtClean="0"/>
              <a:t>Internal</a:t>
            </a:r>
            <a:r>
              <a:rPr lang="sk-SK" dirty="0" smtClean="0"/>
              <a:t> Mobility </a:t>
            </a:r>
            <a:r>
              <a:rPr lang="sk-SK" dirty="0" smtClean="0"/>
              <a:t>Report</a:t>
            </a: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513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Dissemination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Dissemination</a:t>
            </a:r>
            <a:r>
              <a:rPr lang="sk-SK" dirty="0"/>
              <a:t> </a:t>
            </a:r>
            <a:r>
              <a:rPr lang="sk-SK" dirty="0" smtClean="0"/>
              <a:t>and </a:t>
            </a:r>
            <a:r>
              <a:rPr lang="sk-SK" dirty="0" err="1" smtClean="0"/>
              <a:t>information</a:t>
            </a:r>
            <a:r>
              <a:rPr lang="sk-SK" dirty="0" smtClean="0"/>
              <a:t> </a:t>
            </a:r>
            <a:r>
              <a:rPr lang="sk-SK" dirty="0" err="1" smtClean="0"/>
              <a:t>about</a:t>
            </a:r>
            <a:r>
              <a:rPr lang="sk-SK" dirty="0" smtClean="0"/>
              <a:t> MARDS </a:t>
            </a:r>
            <a:r>
              <a:rPr lang="sk-SK" dirty="0" err="1" smtClean="0"/>
              <a:t>project</a:t>
            </a:r>
            <a:r>
              <a:rPr lang="sk-SK" dirty="0" smtClean="0"/>
              <a:t> at </a:t>
            </a:r>
            <a:r>
              <a:rPr lang="sk-SK" dirty="0" err="1" smtClean="0"/>
              <a:t>university</a:t>
            </a:r>
            <a:r>
              <a:rPr lang="sk-SK" dirty="0" smtClean="0"/>
              <a:t> </a:t>
            </a:r>
            <a:r>
              <a:rPr lang="sk-SK" dirty="0" err="1" smtClean="0"/>
              <a:t>website</a:t>
            </a:r>
            <a:r>
              <a:rPr lang="sk-SK" dirty="0" smtClean="0"/>
              <a:t>: </a:t>
            </a:r>
          </a:p>
          <a:p>
            <a:r>
              <a:rPr lang="sk-SK" dirty="0">
                <a:hlinkClick r:id="rId2"/>
              </a:rPr>
              <a:t>https://www.umb.sk/en/research/international-projects</a:t>
            </a:r>
            <a:r>
              <a:rPr lang="sk-SK" dirty="0" smtClean="0">
                <a:hlinkClick r:id="rId2"/>
              </a:rPr>
              <a:t>/</a:t>
            </a:r>
            <a:r>
              <a:rPr lang="sk-SK" dirty="0" smtClean="0"/>
              <a:t> </a:t>
            </a:r>
          </a:p>
          <a:p>
            <a:r>
              <a:rPr lang="sk-SK" dirty="0" err="1" smtClean="0"/>
              <a:t>University</a:t>
            </a:r>
            <a:r>
              <a:rPr lang="sk-SK" dirty="0" smtClean="0"/>
              <a:t> </a:t>
            </a:r>
            <a:r>
              <a:rPr lang="sk-SK" dirty="0" err="1" smtClean="0"/>
              <a:t>project</a:t>
            </a:r>
            <a:r>
              <a:rPr lang="sk-SK" dirty="0" smtClean="0"/>
              <a:t> </a:t>
            </a:r>
            <a:r>
              <a:rPr lang="sk-SK" dirty="0" err="1" smtClean="0"/>
              <a:t>notice-board</a:t>
            </a:r>
            <a:endParaRPr lang="sk-SK" dirty="0" smtClean="0"/>
          </a:p>
          <a:p>
            <a:r>
              <a:rPr lang="sk-SK" dirty="0" err="1" smtClean="0"/>
              <a:t>Article</a:t>
            </a:r>
            <a:r>
              <a:rPr lang="sk-SK" dirty="0" smtClean="0"/>
              <a:t> in </a:t>
            </a:r>
            <a:r>
              <a:rPr lang="sk-SK" dirty="0" err="1" smtClean="0"/>
              <a:t>University</a:t>
            </a:r>
            <a:r>
              <a:rPr lang="sk-SK" dirty="0" smtClean="0"/>
              <a:t> </a:t>
            </a:r>
            <a:r>
              <a:rPr lang="sk-SK" dirty="0" err="1" smtClean="0"/>
              <a:t>Newsletter</a:t>
            </a:r>
            <a:r>
              <a:rPr lang="sk-SK" dirty="0" smtClean="0"/>
              <a:t>, </a:t>
            </a:r>
            <a:r>
              <a:rPr lang="sk-SK" dirty="0" err="1" smtClean="0"/>
              <a:t>issue</a:t>
            </a:r>
            <a:r>
              <a:rPr lang="sk-SK" dirty="0" smtClean="0"/>
              <a:t> 3/2019 </a:t>
            </a:r>
          </a:p>
          <a:p>
            <a:pPr lvl="1"/>
            <a:r>
              <a:rPr lang="sk-SK" dirty="0" smtClean="0"/>
              <a:t>no. of </a:t>
            </a:r>
            <a:r>
              <a:rPr lang="sk-SK" dirty="0" err="1" smtClean="0"/>
              <a:t>people</a:t>
            </a:r>
            <a:r>
              <a:rPr lang="sk-SK" dirty="0" smtClean="0"/>
              <a:t> </a:t>
            </a:r>
            <a:r>
              <a:rPr lang="sk-SK" dirty="0" err="1" smtClean="0"/>
              <a:t>reached</a:t>
            </a:r>
            <a:r>
              <a:rPr lang="sk-SK" dirty="0" smtClean="0"/>
              <a:t>: 500+ </a:t>
            </a:r>
          </a:p>
          <a:p>
            <a:pPr marL="457200" lvl="1" indent="0">
              <a:buNone/>
            </a:pPr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640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Dissemination</a:t>
            </a:r>
            <a:r>
              <a:rPr lang="sk-SK" dirty="0" smtClean="0"/>
              <a:t> </a:t>
            </a:r>
            <a:r>
              <a:rPr lang="sk-SK" dirty="0" err="1" smtClean="0"/>
              <a:t>proposal</a:t>
            </a:r>
            <a:r>
              <a:rPr lang="sk-SK" dirty="0" smtClean="0"/>
              <a:t> by UMB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Gate project profile and active platform for dissemination of project results and partial outputs</a:t>
            </a:r>
            <a:r>
              <a:rPr lang="sk-SK" dirty="0" smtClean="0"/>
              <a:t> </a:t>
            </a:r>
          </a:p>
          <a:p>
            <a:r>
              <a:rPr lang="sk-SK" dirty="0" err="1" smtClean="0"/>
              <a:t>Easy</a:t>
            </a:r>
            <a:r>
              <a:rPr lang="sk-SK" dirty="0" smtClean="0"/>
              <a:t> to </a:t>
            </a:r>
            <a:r>
              <a:rPr lang="sk-SK" dirty="0" err="1" smtClean="0"/>
              <a:t>measure</a:t>
            </a:r>
            <a:r>
              <a:rPr lang="sk-SK" dirty="0" smtClean="0"/>
              <a:t> </a:t>
            </a:r>
            <a:r>
              <a:rPr lang="sk-SK" dirty="0" err="1" smtClean="0"/>
              <a:t>impact</a:t>
            </a:r>
            <a:r>
              <a:rPr lang="sk-SK" dirty="0" smtClean="0"/>
              <a:t> </a:t>
            </a:r>
            <a:r>
              <a:rPr lang="sk-SK" dirty="0" err="1" smtClean="0"/>
              <a:t>via</a:t>
            </a:r>
            <a:r>
              <a:rPr lang="sk-SK" dirty="0" smtClean="0"/>
              <a:t> </a:t>
            </a:r>
            <a:r>
              <a:rPr lang="sk-SK" dirty="0" err="1" smtClean="0"/>
              <a:t>views</a:t>
            </a:r>
            <a:r>
              <a:rPr lang="sk-SK" dirty="0" smtClean="0"/>
              <a:t>, </a:t>
            </a:r>
            <a:r>
              <a:rPr lang="sk-SK" dirty="0" err="1" smtClean="0"/>
              <a:t>likes</a:t>
            </a:r>
            <a:r>
              <a:rPr lang="sk-SK" dirty="0" smtClean="0"/>
              <a:t>, </a:t>
            </a:r>
            <a:r>
              <a:rPr lang="sk-SK" dirty="0" err="1" smtClean="0"/>
              <a:t>citations</a:t>
            </a:r>
            <a:r>
              <a:rPr lang="sk-SK" dirty="0"/>
              <a:t>,</a:t>
            </a:r>
            <a:r>
              <a:rPr lang="sk-SK" dirty="0" smtClean="0"/>
              <a:t> </a:t>
            </a:r>
            <a:r>
              <a:rPr lang="sk-SK" dirty="0" err="1" smtClean="0"/>
              <a:t>comments</a:t>
            </a:r>
            <a:r>
              <a:rPr lang="sk-SK" dirty="0" smtClean="0"/>
              <a:t> </a:t>
            </a:r>
            <a:r>
              <a:rPr lang="sk-SK" dirty="0" err="1" smtClean="0"/>
              <a:t>etc</a:t>
            </a:r>
            <a:r>
              <a:rPr lang="sk-SK" dirty="0" smtClean="0"/>
              <a:t>. </a:t>
            </a:r>
            <a:endParaRPr lang="en-US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66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chemeClr val="tx2"/>
                </a:solidFill>
              </a:rPr>
              <a:t>Thank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you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very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much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</a:t>
            </a:r>
            <a:r>
              <a:rPr lang="en-GB" dirty="0" smtClean="0"/>
              <a:t>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19881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MARDS PPT Template</Template>
  <TotalTime>893</TotalTime>
  <Words>203</Words>
  <Application>Microsoft Office PowerPoint</Application>
  <PresentationFormat>Prezentácia na obrazovke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Motív balíka Office</vt:lpstr>
      <vt:lpstr>Report on UMB MARDS activities in 2019</vt:lpstr>
      <vt:lpstr>Activities in 2019</vt:lpstr>
      <vt:lpstr>Dissemination </vt:lpstr>
      <vt:lpstr>Dissemination proposal by UMB</vt:lpstr>
      <vt:lpstr>Thank you very much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MARDS</dc:title>
  <dc:creator>Bitusikova</dc:creator>
  <cp:lastModifiedBy>Kamila</cp:lastModifiedBy>
  <cp:revision>56</cp:revision>
  <dcterms:created xsi:type="dcterms:W3CDTF">2019-09-25T18:39:43Z</dcterms:created>
  <dcterms:modified xsi:type="dcterms:W3CDTF">2019-12-11T09:07:12Z</dcterms:modified>
</cp:coreProperties>
</file>