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8" d="100"/>
          <a:sy n="78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7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7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7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4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24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CDE-7375-41A6-AA58-C5A8488922D6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32D-DA70-4815-903C-E4EC4C980648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B5E6-9999-49CE-B7AE-EB5D93D104CD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579E-C215-4D46-9F00-FCE9803D788E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C20D-129E-4D9E-A2A0-CE5AE34E94CA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A2A-9ECF-4D79-91A4-DAAC98D7228B}" type="datetime1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E0A-BB7C-4686-AA14-D829870E7BD4}" type="datetime1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2E2C-97E9-406C-99AF-A30B15C11132}" type="datetime1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67B0-696B-43D6-84E1-A6BFB22C1749}" type="datetime1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FD6A-16C4-48AC-BE67-FD7EA4E79F39}" type="datetime1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710C-0DB5-41CF-9E53-ADC57AB88758}" type="datetime1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7E5E-4000-4743-BDAD-5F6D44221742}" type="datetime1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perazic@pkcg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tradusinovic@pkc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Latn-ME" sz="6000" b="1" dirty="0">
                <a:solidFill>
                  <a:srgbClr val="002060"/>
                </a:solidFill>
              </a:rPr>
              <a:t>Chamber of Economy of Montenegro</a:t>
            </a:r>
            <a:br>
              <a:rPr lang="sr-Latn-ME" sz="6000" b="1" dirty="0">
                <a:solidFill>
                  <a:srgbClr val="002060"/>
                </a:solidFill>
              </a:rPr>
            </a:br>
            <a:r>
              <a:rPr lang="en-GB" sz="6000" b="1" dirty="0">
                <a:solidFill>
                  <a:srgbClr val="002060"/>
                </a:solidFill>
              </a:rPr>
              <a:t>MARDS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ME" sz="3600" dirty="0"/>
          </a:p>
          <a:p>
            <a:r>
              <a:rPr lang="en-US" sz="3600" dirty="0"/>
              <a:t>21, 22 and 23 February </a:t>
            </a:r>
            <a:r>
              <a:rPr lang="sr-Latn-ME" sz="3600" dirty="0"/>
              <a:t>2019 – KoM</a:t>
            </a:r>
          </a:p>
          <a:p>
            <a:pPr marL="0" indent="0">
              <a:buNone/>
            </a:pPr>
            <a:r>
              <a:rPr lang="en-US" sz="3600" dirty="0"/>
              <a:t>A presentation on the role of the Chamber of </a:t>
            </a:r>
            <a:r>
              <a:rPr lang="sr-Latn-ME" sz="3600" dirty="0"/>
              <a:t>Economy</a:t>
            </a:r>
            <a:r>
              <a:rPr lang="en-US" sz="3600" dirty="0"/>
              <a:t> in the education system 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ME" sz="3600" dirty="0"/>
          </a:p>
          <a:p>
            <a:r>
              <a:rPr lang="sr-Latn-ME" sz="3600" dirty="0"/>
              <a:t>18 July </a:t>
            </a:r>
          </a:p>
          <a:p>
            <a:pPr marL="0" indent="0">
              <a:buNone/>
            </a:pPr>
            <a:r>
              <a:rPr lang="en-US" sz="3600" dirty="0"/>
              <a:t>Presentation of the MARDS project at the 15th session of the </a:t>
            </a:r>
            <a:r>
              <a:rPr lang="sr-Latn-ME" sz="3600" dirty="0"/>
              <a:t>Managing </a:t>
            </a:r>
            <a:r>
              <a:rPr lang="en-US" sz="3600" dirty="0"/>
              <a:t>Board of the Chamber of </a:t>
            </a:r>
            <a:r>
              <a:rPr lang="sr-Latn-ME" sz="3600" dirty="0"/>
              <a:t>Economy</a:t>
            </a:r>
            <a:r>
              <a:rPr lang="en-US" sz="3600" dirty="0"/>
              <a:t> of Montenegro </a:t>
            </a:r>
            <a:endParaRPr lang="sr-Latn-ME" sz="3600" dirty="0"/>
          </a:p>
          <a:p>
            <a:r>
              <a:rPr lang="sr-Latn-ME" sz="3600" dirty="0"/>
              <a:t>23 July</a:t>
            </a:r>
          </a:p>
          <a:p>
            <a:pPr marL="0" indent="0">
              <a:buNone/>
            </a:pPr>
            <a:r>
              <a:rPr lang="en-US" sz="3600" dirty="0"/>
              <a:t>Presentation of the MARDS project at the 1</a:t>
            </a:r>
            <a:r>
              <a:rPr lang="sr-Latn-ME" sz="3600" dirty="0"/>
              <a:t>0</a:t>
            </a:r>
            <a:r>
              <a:rPr lang="en-US" sz="3600" dirty="0" err="1"/>
              <a:t>th</a:t>
            </a:r>
            <a:r>
              <a:rPr lang="en-US" sz="3600" dirty="0"/>
              <a:t> session of the </a:t>
            </a:r>
            <a:r>
              <a:rPr lang="de-DE" sz="3600" dirty="0"/>
              <a:t>Assembly </a:t>
            </a:r>
            <a:r>
              <a:rPr lang="en-US" sz="3600" dirty="0"/>
              <a:t>of the Chamber of </a:t>
            </a:r>
            <a:r>
              <a:rPr lang="sr-Latn-ME" sz="3600" dirty="0"/>
              <a:t>Economy</a:t>
            </a:r>
            <a:r>
              <a:rPr lang="en-US" sz="3600" dirty="0"/>
              <a:t> of Montenegro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ME" sz="3600" dirty="0"/>
          </a:p>
          <a:p>
            <a:r>
              <a:rPr lang="en-US" sz="3600" dirty="0"/>
              <a:t>21, 22 and 23 February </a:t>
            </a:r>
            <a:r>
              <a:rPr lang="sr-Latn-ME" sz="3600" dirty="0"/>
              <a:t>2019 – KoM</a:t>
            </a:r>
          </a:p>
          <a:p>
            <a:endParaRPr lang="sr-Latn-ME" sz="3600" dirty="0"/>
          </a:p>
          <a:p>
            <a:pPr marL="0" indent="0">
              <a:buNone/>
            </a:pPr>
            <a:r>
              <a:rPr lang="en-US" sz="3600" dirty="0"/>
              <a:t>Presentation of the MARDS project at the 15th session of the </a:t>
            </a:r>
            <a:r>
              <a:rPr lang="sr-Latn-ME" sz="3600" dirty="0"/>
              <a:t>Managing </a:t>
            </a:r>
            <a:r>
              <a:rPr lang="en-US" sz="3600" dirty="0"/>
              <a:t>Board of the Chamber of </a:t>
            </a:r>
            <a:r>
              <a:rPr lang="sr-Latn-ME" sz="3600" dirty="0"/>
              <a:t>Economy</a:t>
            </a:r>
            <a:r>
              <a:rPr lang="en-US" sz="3600" dirty="0"/>
              <a:t> of Montenegro 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6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ME" sz="3600" dirty="0"/>
          </a:p>
          <a:p>
            <a:r>
              <a:rPr lang="sr-Latn-ME" sz="3600" dirty="0"/>
              <a:t>26 September</a:t>
            </a:r>
          </a:p>
          <a:p>
            <a:pPr marL="0" indent="0">
              <a:buNone/>
            </a:pPr>
            <a:endParaRPr lang="sr-Latn-ME" sz="3600" dirty="0"/>
          </a:p>
          <a:p>
            <a:pPr marL="0" indent="0">
              <a:buNone/>
            </a:pPr>
            <a:r>
              <a:rPr lang="sr-Latn-ME" sz="3600" dirty="0"/>
              <a:t>Round table: </a:t>
            </a:r>
            <a:r>
              <a:rPr lang="en-US" sz="3600" dirty="0"/>
              <a:t>“Doctoral studies, </a:t>
            </a:r>
            <a:endParaRPr lang="sr-Latn-ME" sz="3600" dirty="0"/>
          </a:p>
          <a:p>
            <a:pPr marL="0" indent="0">
              <a:buNone/>
            </a:pPr>
            <a:r>
              <a:rPr lang="en-US" sz="3600" dirty="0"/>
              <a:t>economy, services and society” </a:t>
            </a:r>
          </a:p>
          <a:p>
            <a:endParaRPr lang="sr-Latn-ME" sz="3600" dirty="0"/>
          </a:p>
          <a:p>
            <a:pPr marL="0" indent="0" algn="just">
              <a:buNone/>
            </a:pPr>
            <a:r>
              <a:rPr lang="en-US" sz="3600" i="1" dirty="0"/>
              <a:t>Publishing info about MARDS event in the monthly magazine of CEM and info on the Chambers website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1" y="1573571"/>
            <a:ext cx="2408474" cy="28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sz="3600" dirty="0"/>
          </a:p>
          <a:p>
            <a:r>
              <a:rPr lang="sr-Latn-ME" sz="3600" dirty="0"/>
              <a:t>02 – 05 October</a:t>
            </a:r>
          </a:p>
          <a:p>
            <a:pPr marL="0" indent="0">
              <a:buNone/>
            </a:pPr>
            <a:r>
              <a:rPr lang="sr-Latn-ME" sz="3600" dirty="0"/>
              <a:t>Participation at the </a:t>
            </a:r>
            <a:r>
              <a:rPr lang="en-US" sz="3600" dirty="0"/>
              <a:t>training activities held in </a:t>
            </a:r>
            <a:r>
              <a:rPr lang="en-US" sz="3600" dirty="0" err="1"/>
              <a:t>Banska</a:t>
            </a:r>
            <a:r>
              <a:rPr lang="en-US" sz="3600" dirty="0"/>
              <a:t> </a:t>
            </a:r>
            <a:r>
              <a:rPr lang="en-US" sz="3600" dirty="0" err="1"/>
              <a:t>Bistrica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800" b="1" dirty="0">
                <a:solidFill>
                  <a:srgbClr val="002060"/>
                </a:solidFill>
              </a:rPr>
              <a:t>Activities </a:t>
            </a:r>
            <a:br>
              <a:rPr lang="sr-Latn-ME" sz="4800" dirty="0"/>
            </a:br>
            <a:r>
              <a:rPr lang="sr-Latn-ME" sz="4800" b="1" dirty="0">
                <a:solidFill>
                  <a:srgbClr val="002060"/>
                </a:solidFill>
              </a:rPr>
              <a:t>2019 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sz="3600" dirty="0"/>
          </a:p>
          <a:p>
            <a:pPr marL="0" indent="0">
              <a:buNone/>
            </a:pPr>
            <a:r>
              <a:rPr lang="sr-Latn-ME" sz="3600" b="1" dirty="0"/>
              <a:t>Representative of the Chamer participated at the </a:t>
            </a:r>
          </a:p>
          <a:p>
            <a:pPr marL="0" indent="0">
              <a:buNone/>
            </a:pPr>
            <a:r>
              <a:rPr lang="en-US" sz="3600" b="1" dirty="0"/>
              <a:t>MARDS Meeting between the Coordinator (University of Montenegro) and local partners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sz="3600" dirty="0"/>
          </a:p>
          <a:p>
            <a:pPr marL="0" indent="0" algn="ctr">
              <a:buNone/>
            </a:pPr>
            <a:r>
              <a:rPr lang="sr-Latn-ME" sz="3600" dirty="0"/>
              <a:t>Mladen Perazic, PhD - Director of Department for Education and Quality</a:t>
            </a:r>
          </a:p>
          <a:p>
            <a:pPr marL="0" indent="0" algn="ctr">
              <a:buNone/>
            </a:pPr>
            <a:r>
              <a:rPr lang="sr-Latn-ME" sz="3600" dirty="0">
                <a:hlinkClick r:id="rId3"/>
              </a:rPr>
              <a:t>mperazic@pkcg.org</a:t>
            </a:r>
            <a:endParaRPr lang="sr-Latn-ME" sz="3600" dirty="0"/>
          </a:p>
          <a:p>
            <a:pPr marL="0" indent="0" algn="ctr">
              <a:buNone/>
            </a:pPr>
            <a:r>
              <a:rPr lang="sr-Latn-ME" sz="3600" dirty="0"/>
              <a:t>Tanja Radusinovic - Director of Project Department</a:t>
            </a:r>
          </a:p>
          <a:p>
            <a:pPr marL="0" indent="0" algn="ctr">
              <a:buNone/>
            </a:pPr>
            <a:r>
              <a:rPr lang="sr-Latn-ME" sz="3600" dirty="0">
                <a:hlinkClick r:id="rId4"/>
              </a:rPr>
              <a:t>tradusinovic@pkcg.org</a:t>
            </a:r>
            <a:endParaRPr lang="sr-Latn-ME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sr-Latn-ME" dirty="0"/>
              <a:t>Vienna</a:t>
            </a:r>
            <a:r>
              <a:rPr lang="en-GB" dirty="0"/>
              <a:t>, </a:t>
            </a:r>
            <a:r>
              <a:rPr lang="sr-Latn-ME" dirty="0"/>
              <a:t>Austria, December</a:t>
            </a:r>
            <a:r>
              <a:rPr lang="en-GB" dirty="0"/>
              <a:t>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15289"/>
            <a:ext cx="20484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9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0</TotalTime>
  <Words>257</Words>
  <Application>Microsoft Office PowerPoint</Application>
  <PresentationFormat>Bildschirmpräsentation (4:3)</PresentationFormat>
  <Paragraphs>52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Chamber of Economy of Montenegro MARDS</vt:lpstr>
      <vt:lpstr>Activities  2019 </vt:lpstr>
      <vt:lpstr>Activities  2019 </vt:lpstr>
      <vt:lpstr>Activities  2019 </vt:lpstr>
      <vt:lpstr>Activities  2019 </vt:lpstr>
      <vt:lpstr>Activities  2019 </vt:lpstr>
      <vt:lpstr>Activities  2019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of Economy of Montenegro MARDS</dc:title>
  <dc:creator>Tanja Radusinovic</dc:creator>
  <cp:lastModifiedBy>forschungsservice</cp:lastModifiedBy>
  <cp:revision>6</cp:revision>
  <dcterms:created xsi:type="dcterms:W3CDTF">2019-12-10T19:44:14Z</dcterms:created>
  <dcterms:modified xsi:type="dcterms:W3CDTF">2019-12-11T10:34:39Z</dcterms:modified>
</cp:coreProperties>
</file>